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 rtl="0">
      <a:defRPr lang="ja-jp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83707" autoAdjust="0"/>
  </p:normalViewPr>
  <p:slideViewPr>
    <p:cSldViewPr snapToGrid="0">
      <p:cViewPr varScale="1">
        <p:scale>
          <a:sx n="85" d="100"/>
          <a:sy n="85" d="100"/>
        </p:scale>
        <p:origin x="36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1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48599C5-E3BD-4877-90D5-CC5E190F2875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2023/9/29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C4B79F2-7C6A-497B-9A4A-8ACE18746CB2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6342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14887F4-0D19-46F5-93E3-D8E865B53ED3}" type="datetime1">
              <a:rPr lang="ja-JP" altLang="en-US" smtClean="0"/>
              <a:pPr/>
              <a:t>2023/9/29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262A795-6F94-4A96-B820-B9038480D048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あなたの教室の色はこのテンプレートのものと異なりますか。問題ありません。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[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デザイン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]</a:t>
            </a:r>
            <a:r>
              <a:rPr lang="ja-JP" altLang="en-US" dirty="0" err="1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[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バリエーション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] (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下向き矢印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)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の順に選択し、自分に合った配色を選択してください。</a:t>
            </a:r>
          </a:p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Tahoma" panose="020B0604030504040204" pitchFamily="34" charset="0"/>
            </a:endParaRPr>
          </a:p>
          <a:p>
            <a:pPr rtl="0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"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生徒の行動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…"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や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"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教師の行動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…"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の部分は、自分の教室の規則に合わせて自由に変更してください。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262A795-6F94-4A96-B820-B9038480D048}" type="slidenum">
              <a:rPr lang="en-US" altLang="ja-JP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fld>
            <a:endParaRPr lang="ja-JP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rtlCol="0"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186DBE06-C01E-4656-BE40-837AE6B6259F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cxnSp>
        <p:nvCxnSpPr>
          <p:cNvPr id="8" name="直線​​コネクタ 7"/>
          <p:cNvCxnSpPr/>
          <p:nvPr/>
        </p:nvCxnSpPr>
        <p:spPr>
          <a:xfrm>
            <a:off x="1981199" y="747465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FB5E0A-C2D2-4AED-A06F-79152ECB3C57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3000" y="762000"/>
            <a:ext cx="7429500" cy="5410200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32138D-F158-45B4-B95D-BB54FEBA3F6B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5F9130-DFFB-4117-92EC-FB14D02003E1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rtlCol="0"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5FF908-0F14-4B9E-8F94-FF734C40062B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cxnSp>
        <p:nvCxnSpPr>
          <p:cNvPr id="7" name="直線​​コネクタ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44E1FE-B38F-4FFD-B83E-01A5740C1E05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D09261-8435-43E3-87FB-6CE73EDFBB21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8CBB4E-BEE9-484E-AFE4-2812567E9C5B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A34E1E-8941-4DC0-8B3A-B380D4265ED9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D43A6C-9E9D-4937-918B-CBAEF8036B2A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rtlCol="0"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43A4F5-9DA6-446C-916B-2DA689FD80DC}" type="datetime1">
              <a:rPr lang="ja-JP" altLang="en-US" noProof="0" smtClean="0"/>
              <a:t>2023/9/29</a:t>
            </a:fld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865129A-6079-4287-A103-35F2A5FAFEBC}" type="datetime1">
              <a:rPr lang="ja-JP" altLang="en-US" smtClean="0"/>
              <a:t>2023/9/29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D22F896-40B5-4ADD-8801-0D06FADFA095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600" y="632752"/>
            <a:ext cx="9966960" cy="706342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回医療安全管理者ネットワーク会議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34C34E7-6D1B-7CAF-5310-EEC7A92E97FF}"/>
              </a:ext>
            </a:extLst>
          </p:cNvPr>
          <p:cNvSpPr/>
          <p:nvPr/>
        </p:nvSpPr>
        <p:spPr>
          <a:xfrm>
            <a:off x="502100" y="728598"/>
            <a:ext cx="1723869" cy="6145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600" b="1" dirty="0">
                <a:solidFill>
                  <a:schemeClr val="bg2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6C0E28-682E-7419-AD78-88F6F1F7E946}"/>
              </a:ext>
            </a:extLst>
          </p:cNvPr>
          <p:cNvSpPr txBox="1"/>
          <p:nvPr/>
        </p:nvSpPr>
        <p:spPr>
          <a:xfrm>
            <a:off x="7620000" y="6279656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申込み時の情報を反映しております</a:t>
            </a:r>
          </a:p>
        </p:txBody>
      </p:sp>
      <p:graphicFrame>
        <p:nvGraphicFramePr>
          <p:cNvPr id="5" name="表 6">
            <a:extLst>
              <a:ext uri="{FF2B5EF4-FFF2-40B4-BE49-F238E27FC236}">
                <a16:creationId xmlns:a16="http://schemas.microsoft.com/office/drawing/2014/main" id="{AF9B4EC8-4CD7-E8A7-CB8C-EF4663B3A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105048"/>
              </p:ext>
            </p:extLst>
          </p:nvPr>
        </p:nvGraphicFramePr>
        <p:xfrm>
          <a:off x="2000491" y="2180364"/>
          <a:ext cx="8191018" cy="33835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9537">
                  <a:extLst>
                    <a:ext uri="{9D8B030D-6E8A-4147-A177-3AD203B41FA5}">
                      <a16:colId xmlns:a16="http://schemas.microsoft.com/office/drawing/2014/main" val="3974280025"/>
                    </a:ext>
                  </a:extLst>
                </a:gridCol>
                <a:gridCol w="1620311">
                  <a:extLst>
                    <a:ext uri="{9D8B030D-6E8A-4147-A177-3AD203B41FA5}">
                      <a16:colId xmlns:a16="http://schemas.microsoft.com/office/drawing/2014/main" val="3178818143"/>
                    </a:ext>
                  </a:extLst>
                </a:gridCol>
                <a:gridCol w="4861170">
                  <a:extLst>
                    <a:ext uri="{9D8B030D-6E8A-4147-A177-3AD203B41FA5}">
                      <a16:colId xmlns:a16="http://schemas.microsoft.com/office/drawing/2014/main" val="2308335031"/>
                    </a:ext>
                  </a:extLst>
                </a:gridCol>
              </a:tblGrid>
              <a:tr h="57883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高久　美子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たかく よしこ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自治医科大学附属病院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28145600"/>
                  </a:ext>
                </a:extLst>
              </a:tr>
              <a:tr h="4333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美野　美香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みの みか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近畿大学病院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0589685"/>
                  </a:ext>
                </a:extLst>
              </a:tr>
              <a:tr h="4897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山田　晃正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やまだ てるまさ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市立東大阪医療センター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9903255"/>
                  </a:ext>
                </a:extLst>
              </a:tr>
              <a:tr h="524960"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ja-JP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新田</a:t>
                      </a:r>
                      <a:r>
                        <a:rPr kumimoji="1" lang="ja-JP" alt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雅彦</a:t>
                      </a:r>
                      <a:endParaRPr kumimoji="1" lang="ja-JP" alt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にった　まさひこ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大阪医科薬科大学病院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4849314"/>
                  </a:ext>
                </a:extLst>
              </a:tr>
              <a:tr h="4333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阿波谷　妙子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あわたに たえこ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医療法人洛和会　洛和会音羽病院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3722175"/>
                  </a:ext>
                </a:extLst>
              </a:tr>
              <a:tr h="4897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島田　三千代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しまだ みちよ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福井県立病院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67690865"/>
                  </a:ext>
                </a:extLst>
              </a:tr>
              <a:tr h="4333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高野　佳子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たかの けいこ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医療法人清水会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27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50640_TF55885775.potx  -  ユーザーが前回保存済み" id="{230F506E-B2C1-48AB-B869-4FC85D8682F7}" vid="{9E255C16-FC34-4415-B028-6874148C870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生徒の行動教師の行動</Template>
  <TotalTime>297</TotalTime>
  <Words>174</Words>
  <Application>Microsoft Office PowerPoint</Application>
  <PresentationFormat>ワイド画面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Meiryo UI</vt:lpstr>
      <vt:lpstr>Corbel</vt:lpstr>
      <vt:lpstr>Tahoma</vt:lpstr>
      <vt:lpstr>基礎</vt:lpstr>
      <vt:lpstr>第41回医療安全管理者ネットワーク会議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2022年 医療安全管理者養成研修</dc:title>
  <dc:creator>事務局  小松</dc:creator>
  <cp:lastModifiedBy>是永 事務局</cp:lastModifiedBy>
  <cp:revision>18</cp:revision>
  <dcterms:created xsi:type="dcterms:W3CDTF">2022-07-20T01:51:28Z</dcterms:created>
  <dcterms:modified xsi:type="dcterms:W3CDTF">2023-09-29T12:51:31Z</dcterms:modified>
</cp:coreProperties>
</file>